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7"/>
  </p:notesMasterIdLst>
  <p:sldIdLst>
    <p:sldId id="256" r:id="rId2"/>
    <p:sldId id="257" r:id="rId3"/>
    <p:sldId id="259" r:id="rId4"/>
    <p:sldId id="258" r:id="rId5"/>
    <p:sldId id="260" r:id="rId6"/>
  </p:sldIdLst>
  <p:sldSz cx="9144000" cy="5143500" type="screen16x9"/>
  <p:notesSz cx="6858000" cy="9144000"/>
  <p:embeddedFontLst>
    <p:embeddedFont>
      <p:font typeface="Albert Sans ExtraBold" panose="020B0604020202020204" charset="0"/>
      <p:bold r:id="rId8"/>
      <p:boldItalic r:id="rId9"/>
    </p:embeddedFont>
    <p:embeddedFont>
      <p:font typeface="Anaheim" panose="020B0604020202020204" charset="0"/>
      <p:regular r:id="rId10"/>
      <p:bold r:id="rId11"/>
    </p:embeddedFont>
    <p:embeddedFont>
      <p:font typeface="Barlow" panose="00000500000000000000" pitchFamily="2" charset="0"/>
      <p:regular r:id="rId12"/>
    </p:embeddedFont>
    <p:embeddedFont>
      <p:font typeface="Bebas Neue" panose="020B0606020202050201" pitchFamily="34" charset="0"/>
      <p:regular r:id="rId13"/>
    </p:embeddedFont>
    <p:embeddedFont>
      <p:font typeface="Fira Sans" panose="020B05030500000200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C6BAEA-7030-44C2-B186-5FF88F263805}">
  <a:tblStyle styleId="{DAC6BAEA-7030-44C2-B186-5FF88F2638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E5DF8E-E1DA-40FF-A0D0-2C44BEB737B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0ce55447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0ce55447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0ce554479_0_18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0ce554479_0_18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4575" y="1164350"/>
            <a:ext cx="7235100" cy="21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4575" y="3610800"/>
            <a:ext cx="7235100" cy="426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00" y="-4200"/>
            <a:ext cx="9144000" cy="5143500"/>
          </a:xfrm>
          <a:prstGeom prst="frame">
            <a:avLst>
              <a:gd name="adj1" fmla="val 25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723650" y="124250"/>
            <a:ext cx="1299000" cy="1123800"/>
            <a:chOff x="7723650" y="124250"/>
            <a:chExt cx="1299000" cy="1123800"/>
          </a:xfrm>
        </p:grpSpPr>
        <p:sp>
          <p:nvSpPr>
            <p:cNvPr id="13" name="Google Shape;13;p2"/>
            <p:cNvSpPr/>
            <p:nvPr/>
          </p:nvSpPr>
          <p:spPr>
            <a:xfrm rot="10800000">
              <a:off x="7723650" y="1242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8373150" y="1242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052800" y="686150"/>
              <a:ext cx="649500" cy="5619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 flipH="1">
            <a:off x="-651850" y="4224975"/>
            <a:ext cx="1568400" cy="1568400"/>
          </a:xfrm>
          <a:prstGeom prst="pie">
            <a:avLst>
              <a:gd name="adj1" fmla="val 1078619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2300" y="-4200"/>
            <a:ext cx="9144000" cy="5143500"/>
          </a:xfrm>
          <a:prstGeom prst="frame">
            <a:avLst>
              <a:gd name="adj1" fmla="val 25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386200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 flipH="1">
            <a:off x="-758300" y="4119000"/>
            <a:ext cx="1780800" cy="1780800"/>
          </a:xfrm>
          <a:prstGeom prst="pie">
            <a:avLst>
              <a:gd name="adj1" fmla="val 1078619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2300" y="-4200"/>
            <a:ext cx="9144000" cy="5143500"/>
          </a:xfrm>
          <a:prstGeom prst="frame">
            <a:avLst>
              <a:gd name="adj1" fmla="val 25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135550" y="1475838"/>
            <a:ext cx="48729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135550" y="3143863"/>
            <a:ext cx="4872900" cy="523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074150" y="124250"/>
            <a:ext cx="1948500" cy="1685700"/>
            <a:chOff x="7074150" y="124250"/>
            <a:chExt cx="1948500" cy="1685700"/>
          </a:xfrm>
        </p:grpSpPr>
        <p:sp>
          <p:nvSpPr>
            <p:cNvPr id="71" name="Google Shape;71;p9"/>
            <p:cNvSpPr/>
            <p:nvPr/>
          </p:nvSpPr>
          <p:spPr>
            <a:xfrm rot="10800000">
              <a:off x="7723650" y="1242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 rot="10800000">
              <a:off x="8373150" y="1242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 rot="10800000">
              <a:off x="8052800" y="686150"/>
              <a:ext cx="649500" cy="5619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 rot="10800000">
              <a:off x="7074150" y="1242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 rot="10800000">
              <a:off x="7403300" y="686150"/>
              <a:ext cx="649500" cy="5619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 rot="10800000">
              <a:off x="7723650" y="12480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9"/>
          <p:cNvSpPr/>
          <p:nvPr/>
        </p:nvSpPr>
        <p:spPr>
          <a:xfrm flipH="1">
            <a:off x="-1438325" y="3466800"/>
            <a:ext cx="3110100" cy="3110400"/>
          </a:xfrm>
          <a:prstGeom prst="pie">
            <a:avLst>
              <a:gd name="adj1" fmla="val 1078619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2300" y="-4200"/>
            <a:ext cx="9144000" cy="5143500"/>
          </a:xfrm>
          <a:prstGeom prst="frame">
            <a:avLst>
              <a:gd name="adj1" fmla="val 25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720000" y="386200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1858275" y="22642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"/>
          </p:nvPr>
        </p:nvSpPr>
        <p:spPr>
          <a:xfrm>
            <a:off x="4980224" y="22642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3"/>
          </p:nvPr>
        </p:nvSpPr>
        <p:spPr>
          <a:xfrm>
            <a:off x="1858275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4"/>
          </p:nvPr>
        </p:nvSpPr>
        <p:spPr>
          <a:xfrm>
            <a:off x="4980224" y="403130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5" hasCustomPrompt="1"/>
          </p:nvPr>
        </p:nvSpPr>
        <p:spPr>
          <a:xfrm>
            <a:off x="2643675" y="1299583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6" hasCustomPrompt="1"/>
          </p:nvPr>
        </p:nvSpPr>
        <p:spPr>
          <a:xfrm>
            <a:off x="2643675" y="30666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7" hasCustomPrompt="1"/>
          </p:nvPr>
        </p:nvSpPr>
        <p:spPr>
          <a:xfrm>
            <a:off x="5765624" y="1299583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8" hasCustomPrompt="1"/>
          </p:nvPr>
        </p:nvSpPr>
        <p:spPr>
          <a:xfrm>
            <a:off x="5765624" y="3066691"/>
            <a:ext cx="7347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9"/>
          </p:nvPr>
        </p:nvSpPr>
        <p:spPr>
          <a:xfrm>
            <a:off x="1858275" y="1875475"/>
            <a:ext cx="23055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3"/>
          </p:nvPr>
        </p:nvSpPr>
        <p:spPr>
          <a:xfrm>
            <a:off x="4980224" y="1875475"/>
            <a:ext cx="23055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4"/>
          </p:nvPr>
        </p:nvSpPr>
        <p:spPr>
          <a:xfrm>
            <a:off x="1858275" y="3642650"/>
            <a:ext cx="23055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5"/>
          </p:nvPr>
        </p:nvSpPr>
        <p:spPr>
          <a:xfrm>
            <a:off x="4980224" y="3642650"/>
            <a:ext cx="23055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8234975" y="4224975"/>
            <a:ext cx="1568400" cy="1568400"/>
          </a:xfrm>
          <a:prstGeom prst="pie">
            <a:avLst>
              <a:gd name="adj1" fmla="val 1078619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3919675" y="900113"/>
            <a:ext cx="2800200" cy="1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1"/>
          </p:nvPr>
        </p:nvSpPr>
        <p:spPr>
          <a:xfrm>
            <a:off x="3919675" y="2205188"/>
            <a:ext cx="4511100" cy="20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mo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mo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mo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mo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mo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mo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mo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2300" y="-4200"/>
            <a:ext cx="9144000" cy="5143500"/>
          </a:xfrm>
          <a:prstGeom prst="frame">
            <a:avLst>
              <a:gd name="adj1" fmla="val 25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>
            <a:spLocks noGrp="1"/>
          </p:cNvSpPr>
          <p:nvPr>
            <p:ph type="pic" idx="2"/>
          </p:nvPr>
        </p:nvSpPr>
        <p:spPr>
          <a:xfrm>
            <a:off x="713225" y="1019775"/>
            <a:ext cx="3006600" cy="310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8"/>
          <p:cNvSpPr/>
          <p:nvPr/>
        </p:nvSpPr>
        <p:spPr>
          <a:xfrm rot="10800000" flipH="1">
            <a:off x="7996622" y="-891400"/>
            <a:ext cx="2037900" cy="2038200"/>
          </a:xfrm>
          <a:prstGeom prst="pie">
            <a:avLst>
              <a:gd name="adj1" fmla="val 1078619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8"/>
          <p:cNvGrpSpPr/>
          <p:nvPr/>
        </p:nvGrpSpPr>
        <p:grpSpPr>
          <a:xfrm flipH="1">
            <a:off x="146900" y="124250"/>
            <a:ext cx="1299000" cy="1123800"/>
            <a:chOff x="7723650" y="124250"/>
            <a:chExt cx="1299000" cy="1123800"/>
          </a:xfrm>
        </p:grpSpPr>
        <p:sp>
          <p:nvSpPr>
            <p:cNvPr id="151" name="Google Shape;151;p18"/>
            <p:cNvSpPr/>
            <p:nvPr/>
          </p:nvSpPr>
          <p:spPr>
            <a:xfrm rot="10800000">
              <a:off x="7723650" y="1242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 rot="10800000">
              <a:off x="8373150" y="1242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 rot="10800000">
              <a:off x="8052800" y="686150"/>
              <a:ext cx="649500" cy="5619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/>
          <p:nvPr/>
        </p:nvSpPr>
        <p:spPr>
          <a:xfrm>
            <a:off x="2300" y="-4200"/>
            <a:ext cx="9144000" cy="5143500"/>
          </a:xfrm>
          <a:prstGeom prst="frame">
            <a:avLst>
              <a:gd name="adj1" fmla="val 25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1"/>
          <p:cNvGrpSpPr/>
          <p:nvPr/>
        </p:nvGrpSpPr>
        <p:grpSpPr>
          <a:xfrm>
            <a:off x="132600" y="1340675"/>
            <a:ext cx="1123800" cy="1948500"/>
            <a:chOff x="1125575" y="1483550"/>
            <a:chExt cx="1123800" cy="1948500"/>
          </a:xfrm>
        </p:grpSpPr>
        <p:sp>
          <p:nvSpPr>
            <p:cNvPr id="293" name="Google Shape;293;p31"/>
            <p:cNvSpPr/>
            <p:nvPr/>
          </p:nvSpPr>
          <p:spPr>
            <a:xfrm rot="5400000" flipH="1">
              <a:off x="1081775" y="21768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 rot="5400000" flipH="1">
              <a:off x="1081775" y="28263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 rot="5400000" flipH="1">
              <a:off x="1643675" y="250600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 rot="5400000" flipH="1">
              <a:off x="1081775" y="15273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 rot="5400000" flipH="1">
              <a:off x="1643675" y="185650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31"/>
          <p:cNvSpPr/>
          <p:nvPr/>
        </p:nvSpPr>
        <p:spPr>
          <a:xfrm>
            <a:off x="7716904" y="3713475"/>
            <a:ext cx="2629800" cy="2630100"/>
          </a:xfrm>
          <a:prstGeom prst="pie">
            <a:avLst>
              <a:gd name="adj1" fmla="val 1078619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/>
          <p:nvPr/>
        </p:nvSpPr>
        <p:spPr>
          <a:xfrm>
            <a:off x="2300" y="-4200"/>
            <a:ext cx="9144000" cy="5143500"/>
          </a:xfrm>
          <a:prstGeom prst="frame">
            <a:avLst>
              <a:gd name="adj1" fmla="val 25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2"/>
          <p:cNvSpPr/>
          <p:nvPr/>
        </p:nvSpPr>
        <p:spPr>
          <a:xfrm flipH="1">
            <a:off x="-1438325" y="3466800"/>
            <a:ext cx="3110100" cy="3110400"/>
          </a:xfrm>
          <a:prstGeom prst="pie">
            <a:avLst>
              <a:gd name="adj1" fmla="val 10786192"/>
              <a:gd name="adj2" fmla="val 162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2"/>
          <p:cNvGrpSpPr/>
          <p:nvPr/>
        </p:nvGrpSpPr>
        <p:grpSpPr>
          <a:xfrm rot="5400000">
            <a:off x="7806950" y="933875"/>
            <a:ext cx="1299000" cy="1123800"/>
            <a:chOff x="7723650" y="124250"/>
            <a:chExt cx="1299000" cy="1123800"/>
          </a:xfrm>
        </p:grpSpPr>
        <p:sp>
          <p:nvSpPr>
            <p:cNvPr id="303" name="Google Shape;303;p32"/>
            <p:cNvSpPr/>
            <p:nvPr/>
          </p:nvSpPr>
          <p:spPr>
            <a:xfrm rot="10800000">
              <a:off x="7723650" y="1242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 rot="10800000">
              <a:off x="8373150" y="1242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 rot="10800000">
              <a:off x="8052800" y="686150"/>
              <a:ext cx="649500" cy="561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86200"/>
            <a:ext cx="77175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ExtraBold"/>
              <a:buNone/>
              <a:defRPr sz="35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ExtraBold"/>
              <a:buNone/>
              <a:defRPr sz="35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ExtraBold"/>
              <a:buNone/>
              <a:defRPr sz="35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ExtraBold"/>
              <a:buNone/>
              <a:defRPr sz="35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ExtraBold"/>
              <a:buNone/>
              <a:defRPr sz="35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ExtraBold"/>
              <a:buNone/>
              <a:defRPr sz="35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ExtraBold"/>
              <a:buNone/>
              <a:defRPr sz="35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ExtraBold"/>
              <a:buNone/>
              <a:defRPr sz="35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ExtraBold"/>
              <a:buNone/>
              <a:defRPr sz="35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4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chwabencode.com/blog/2019/10/18/Enable-CodeLens-in-Visual-Studio-2019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hyperlink" Target="https://en.wikipedia.org/wiki/C++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s://www.elcarmelo.ed.cr/index.php/informacion/163-microsoft-teams" TargetMode="Externa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819DD9-70C8-39C2-00FC-FC5DE7D1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51" y="-306433"/>
            <a:ext cx="5721897" cy="5756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720000" y="386200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7F31E-3BFE-0943-FE3A-5918CFAF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86" y="1240664"/>
            <a:ext cx="1098484" cy="1390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F633-46B2-4A07-CCA9-4409B4E3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86" y="3073255"/>
            <a:ext cx="1098484" cy="1464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D17E46-B469-8CED-8B55-0A9DB2E8FE59}"/>
              </a:ext>
            </a:extLst>
          </p:cNvPr>
          <p:cNvSpPr txBox="1"/>
          <p:nvPr/>
        </p:nvSpPr>
        <p:spPr>
          <a:xfrm>
            <a:off x="2556794" y="1584434"/>
            <a:ext cx="1527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Hristo</a:t>
            </a:r>
            <a:r>
              <a:rPr lang="en-US" sz="1600" b="1" dirty="0"/>
              <a:t> </a:t>
            </a:r>
            <a:r>
              <a:rPr lang="en-US" sz="1600" b="1" dirty="0" err="1"/>
              <a:t>Rusev</a:t>
            </a:r>
            <a:endParaRPr lang="en-US" sz="1600" b="1" dirty="0"/>
          </a:p>
          <a:p>
            <a:r>
              <a:rPr lang="en-US" sz="1600" dirty="0"/>
              <a:t>Scrum Trainer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62A727-9C56-0EF0-6BD5-40166CF50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097" y="1240664"/>
            <a:ext cx="1098485" cy="1464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569C52-C276-28CF-F3F4-BE70B19903F8}"/>
              </a:ext>
            </a:extLst>
          </p:cNvPr>
          <p:cNvSpPr txBox="1"/>
          <p:nvPr/>
        </p:nvSpPr>
        <p:spPr>
          <a:xfrm>
            <a:off x="5226268" y="1584434"/>
            <a:ext cx="17764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Nikolai </a:t>
            </a:r>
            <a:r>
              <a:rPr lang="en-US" b="1" dirty="0" err="1"/>
              <a:t>Zhelyazkov</a:t>
            </a:r>
            <a:endParaRPr lang="en-US" b="1" dirty="0"/>
          </a:p>
          <a:p>
            <a:r>
              <a:rPr lang="en-US" dirty="0"/>
              <a:t>Back-end developer</a:t>
            </a:r>
          </a:p>
          <a:p>
            <a:r>
              <a:rPr lang="en-US" dirty="0"/>
              <a:t>Designer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D349B-F200-E494-1A25-8133C8D00205}"/>
              </a:ext>
            </a:extLst>
          </p:cNvPr>
          <p:cNvSpPr txBox="1"/>
          <p:nvPr/>
        </p:nvSpPr>
        <p:spPr>
          <a:xfrm>
            <a:off x="2556794" y="3489540"/>
            <a:ext cx="2070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Zlatin</a:t>
            </a:r>
            <a:r>
              <a:rPr lang="en-US" sz="1600" b="1" dirty="0"/>
              <a:t> </a:t>
            </a:r>
            <a:r>
              <a:rPr lang="en-US" sz="1600" b="1" dirty="0" err="1"/>
              <a:t>Lazarov</a:t>
            </a:r>
            <a:endParaRPr lang="en-US" sz="1600" b="1" dirty="0"/>
          </a:p>
          <a:p>
            <a:r>
              <a:rPr lang="en-US" sz="1600" dirty="0"/>
              <a:t>Back-end developer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E56CA4-5631-A22E-2B19-7788C583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066" y="2955879"/>
            <a:ext cx="1274546" cy="1699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DC5E12-E98A-D00A-7A62-0BBE42810F63}"/>
              </a:ext>
            </a:extLst>
          </p:cNvPr>
          <p:cNvSpPr txBox="1"/>
          <p:nvPr/>
        </p:nvSpPr>
        <p:spPr>
          <a:xfrm>
            <a:off x="4771930" y="3489539"/>
            <a:ext cx="2070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Stefan </a:t>
            </a:r>
            <a:r>
              <a:rPr lang="en-US" sz="1600" b="1" dirty="0" err="1"/>
              <a:t>Radev</a:t>
            </a:r>
            <a:endParaRPr lang="en-US" sz="1600" b="1" dirty="0"/>
          </a:p>
          <a:p>
            <a:r>
              <a:rPr lang="en-US" sz="1600" dirty="0"/>
              <a:t>Back-end developer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720000" y="386200"/>
            <a:ext cx="77040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creation</a:t>
            </a:r>
            <a:br>
              <a:rPr lang="en" dirty="0"/>
            </a:br>
            <a:endParaRPr dirty="0"/>
          </a:p>
        </p:txBody>
      </p:sp>
      <p:sp>
        <p:nvSpPr>
          <p:cNvPr id="343" name="Google Shape;343;p39"/>
          <p:cNvSpPr txBox="1">
            <a:spLocks noGrp="1"/>
          </p:cNvSpPr>
          <p:nvPr>
            <p:ph type="title" idx="5"/>
          </p:nvPr>
        </p:nvSpPr>
        <p:spPr>
          <a:xfrm>
            <a:off x="2643675" y="12995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6"/>
          </p:nvPr>
        </p:nvSpPr>
        <p:spPr>
          <a:xfrm>
            <a:off x="4163775" y="307088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5" name="Google Shape;345;p39"/>
          <p:cNvSpPr txBox="1">
            <a:spLocks noGrp="1"/>
          </p:cNvSpPr>
          <p:nvPr>
            <p:ph type="title" idx="7"/>
          </p:nvPr>
        </p:nvSpPr>
        <p:spPr>
          <a:xfrm>
            <a:off x="5765624" y="12995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9"/>
          </p:nvPr>
        </p:nvSpPr>
        <p:spPr>
          <a:xfrm>
            <a:off x="1858275" y="1875474"/>
            <a:ext cx="2305500" cy="806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Choose an idea</a:t>
            </a:r>
            <a:endParaRPr dirty="0"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13"/>
          </p:nvPr>
        </p:nvSpPr>
        <p:spPr>
          <a:xfrm>
            <a:off x="4804444" y="1895624"/>
            <a:ext cx="2481280" cy="8067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documentation</a:t>
            </a:r>
            <a:endParaRPr dirty="0"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14"/>
          </p:nvPr>
        </p:nvSpPr>
        <p:spPr>
          <a:xfrm>
            <a:off x="3378375" y="3907139"/>
            <a:ext cx="238724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Make 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>
            <a:spLocks noGrp="1"/>
          </p:cNvSpPr>
          <p:nvPr>
            <p:ph type="title"/>
          </p:nvPr>
        </p:nvSpPr>
        <p:spPr>
          <a:xfrm>
            <a:off x="1609344" y="388049"/>
            <a:ext cx="5925312" cy="12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</a:t>
            </a:r>
            <a:endParaRPr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AC8821B-209A-16C6-E803-39AFC6674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421" y="1482463"/>
            <a:ext cx="1143147" cy="1063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9158A6-424C-96C9-D0CA-B2FD76143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4677">
            <a:off x="1701053" y="916439"/>
            <a:ext cx="3028420" cy="2267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E4D13-9C97-67AC-2F1B-50C265BEF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6277" y="1373406"/>
            <a:ext cx="2121641" cy="141442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DD8F102-8175-3067-911B-384676970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936001" y="1440155"/>
            <a:ext cx="1244809" cy="124480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AD01B3F-88F5-D08C-DC3C-9B544A9D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65" y="3332101"/>
            <a:ext cx="1089377" cy="106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C9E61F8-3D5C-E033-6AC3-2E6AEB9A23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769556" y="3293139"/>
            <a:ext cx="1089377" cy="1224642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0E3E6527-92FF-BED9-9A7C-D3E637FF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00" y="3323624"/>
            <a:ext cx="1244810" cy="124481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2D5433-9540-C427-3364-8F8210EB08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647" y="3192147"/>
            <a:ext cx="1325634" cy="1325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>
            <a:spLocks noGrp="1"/>
          </p:cNvSpPr>
          <p:nvPr>
            <p:ph type="title"/>
          </p:nvPr>
        </p:nvSpPr>
        <p:spPr>
          <a:xfrm>
            <a:off x="1610319" y="1572309"/>
            <a:ext cx="5923362" cy="1998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Let’s get to the application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 Future of Taxation Trends, Challenges, and Opportunities by Slidesgo">
  <a:themeElements>
    <a:clrScheme name="Simple Light">
      <a:dk1>
        <a:srgbClr val="252525"/>
      </a:dk1>
      <a:lt1>
        <a:srgbClr val="F4D8D4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Office PowerPoint</Application>
  <PresentationFormat>On-screen Show (16:9)</PresentationFormat>
  <Paragraphs>20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Albert Sans ExtraBold</vt:lpstr>
      <vt:lpstr>Anaheim</vt:lpstr>
      <vt:lpstr>Arial</vt:lpstr>
      <vt:lpstr>Barlow</vt:lpstr>
      <vt:lpstr>Arimo</vt:lpstr>
      <vt:lpstr>Bebas Neue</vt:lpstr>
      <vt:lpstr>Fira Sans</vt:lpstr>
      <vt:lpstr>The Future of Taxation Trends, Challenges, and Opportunities by Slidesgo</vt:lpstr>
      <vt:lpstr>PowerPoint Presentation</vt:lpstr>
      <vt:lpstr>Our Team</vt:lpstr>
      <vt:lpstr>Stages of creation </vt:lpstr>
      <vt:lpstr>Technologies</vt:lpstr>
      <vt:lpstr>Let’s get to the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Bl0Od_sHadoW</dc:creator>
  <cp:lastModifiedBy>Христо Петров Русев</cp:lastModifiedBy>
  <cp:revision>1</cp:revision>
  <dcterms:modified xsi:type="dcterms:W3CDTF">2024-11-03T20:03:31Z</dcterms:modified>
</cp:coreProperties>
</file>